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4" r:id="rId1"/>
  </p:sldMasterIdLst>
  <p:notesMasterIdLst>
    <p:notesMasterId r:id="rId12"/>
  </p:notesMasterIdLst>
  <p:sldIdLst>
    <p:sldId id="279" r:id="rId2"/>
    <p:sldId id="288" r:id="rId3"/>
    <p:sldId id="280" r:id="rId4"/>
    <p:sldId id="282" r:id="rId5"/>
    <p:sldId id="283" r:id="rId6"/>
    <p:sldId id="285" r:id="rId7"/>
    <p:sldId id="286" r:id="rId8"/>
    <p:sldId id="289" r:id="rId9"/>
    <p:sldId id="287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81" d="100"/>
          <a:sy n="81" d="100"/>
        </p:scale>
        <p:origin x="-30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7FB41-CF68-4631-BFFC-D99F39FC8B92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F8D8E-5A44-451F-8B60-FA6999423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9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F60E-2B89-4EA2-8A8F-FBF65DD5FEE6}" type="datetime1">
              <a:rPr lang="en-US" smtClean="0"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www.vidyasubramanian.com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96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9213-0773-4B8F-AB9F-6C0EC4C251A9}" type="datetime1">
              <a:rPr lang="en-US" smtClean="0"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www.vidyasubramanian.com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69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00A03-27DC-4F4A-B4C1-A2CC8C170DD5}" type="datetime1">
              <a:rPr lang="en-US" smtClean="0"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www.vidyasubramanian.com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5031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6034-EF16-46C0-B5FC-DFD9274DF2FE}" type="datetime1">
              <a:rPr lang="en-US" smtClean="0"/>
              <a:t>6/5/2023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www.vidyasubramanian.com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793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515B-5404-4311-839A-20DA87F11600}" type="datetime1">
              <a:rPr lang="en-US" smtClean="0"/>
              <a:t>6/5/2023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www.vidyasubramanian.com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5743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491C-2465-43CF-A65E-B2E0DAEB10B0}" type="datetime1">
              <a:rPr lang="en-US" smtClean="0"/>
              <a:t>6/5/2023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www.vidyasubramanian.com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136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3359-08E2-49FD-B10C-2E75149CBE1B}" type="datetime1">
              <a:rPr lang="en-US" smtClean="0"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www.vidyasubramanian.com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291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FA8F-ACF8-4EBB-81C3-6C43762EF095}" type="datetime1">
              <a:rPr lang="en-US" smtClean="0"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www.vidyasubramanian.com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648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DE1-A6FF-413E-83DB-4B8647BDD1B4}" type="datetime1">
              <a:rPr lang="en-US" smtClean="0"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www.vidyasubramanian.com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58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65B1-1614-4E48-923D-4604E4BC6E76}" type="datetime1">
              <a:rPr lang="en-US" smtClean="0"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www.vidyasubramanian.com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897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BB742-1A95-42A4-B91D-19BD879F9FD8}" type="datetime1">
              <a:rPr lang="en-US" smtClean="0"/>
              <a:t>6/5/2023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www.vidyasubramanian.com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31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2C4E-6FB2-4967-B872-A395FA9D0F15}" type="datetime1">
              <a:rPr lang="en-US" smtClean="0"/>
              <a:t>6/5/2023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www.vidyasubramanian.com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52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C8BC-0C74-4276-82DC-93C77B9DE5E8}" type="datetime1">
              <a:rPr lang="en-US" smtClean="0"/>
              <a:t>6/5/2023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www.vidyasubramanian.com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047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4CE5-FD9E-48AD-9D35-0D3409C14AA7}" type="datetime1">
              <a:rPr lang="en-US" smtClean="0"/>
              <a:t>6/5/2023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www.vidyasubramanian.com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25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29E-BEF1-4B36-BE94-AFA28AC5A652}" type="datetime1">
              <a:rPr lang="en-US" smtClean="0"/>
              <a:t>6/5/2023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www.vidyasubramanian.com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3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34D33-6CEB-44A8-9F6F-89423BCD8F81}" type="datetime1">
              <a:rPr lang="en-US" smtClean="0"/>
              <a:t>6/5/2023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www.vidyasubramanian.com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38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A380E-00A9-4AFE-839E-60E1EA9C1C85}" type="datetime1">
              <a:rPr lang="en-US" smtClean="0"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www.vidyasubramanian.com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20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  <p:sldLayoutId id="2147483749" r:id="rId15"/>
    <p:sldLayoutId id="2147483750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DD2112-0C81-4EAE-84B0-494D6CB41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473" y="539348"/>
            <a:ext cx="8911687" cy="1280890"/>
          </a:xfrm>
        </p:spPr>
        <p:txBody>
          <a:bodyPr/>
          <a:lstStyle/>
          <a:p>
            <a:pPr algn="ctr"/>
            <a:r>
              <a:rPr lang="en-US" b="1" dirty="0"/>
              <a:t>Charting your unique journey as a Woman CA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4C6B96-C67D-4031-AAD8-BA9213387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8485" y="1820238"/>
            <a:ext cx="10324731" cy="4789342"/>
          </a:xfrm>
        </p:spPr>
        <p:txBody>
          <a:bodyPr>
            <a:noAutofit/>
          </a:bodyPr>
          <a:lstStyle/>
          <a:p>
            <a:pPr algn="ctr">
              <a:lnSpc>
                <a:spcPct val="250000"/>
              </a:lnSpc>
            </a:pPr>
            <a:r>
              <a:rPr lang="en-US" sz="3600" b="1" dirty="0"/>
              <a:t>My personal story – </a:t>
            </a:r>
          </a:p>
          <a:p>
            <a:pPr marL="0" indent="0" algn="ctr">
              <a:lnSpc>
                <a:spcPct val="250000"/>
              </a:lnSpc>
              <a:buNone/>
            </a:pPr>
            <a:r>
              <a:rPr lang="en-US" sz="3600" b="1" dirty="0"/>
              <a:t>from a singing CA to </a:t>
            </a:r>
          </a:p>
          <a:p>
            <a:pPr marL="0" indent="0" algn="ctr">
              <a:lnSpc>
                <a:spcPct val="250000"/>
              </a:lnSpc>
              <a:buNone/>
            </a:pPr>
            <a:r>
              <a:rPr lang="en-US" sz="3600" b="1" dirty="0"/>
              <a:t>a social entrepreneur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B0D8ED2-626B-4B20-A257-538EE6C9D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9938" y="6492875"/>
            <a:ext cx="8712062" cy="365125"/>
          </a:xfrm>
        </p:spPr>
        <p:txBody>
          <a:bodyPr/>
          <a:lstStyle/>
          <a:p>
            <a:pPr algn="r"/>
            <a:r>
              <a:rPr lang="en-US" b="1" dirty="0"/>
              <a:t>CA. Vidya Subramanian</a:t>
            </a:r>
          </a:p>
        </p:txBody>
      </p:sp>
    </p:spTree>
    <p:extLst>
      <p:ext uri="{BB962C8B-B14F-4D97-AF65-F5344CB8AC3E}">
        <p14:creationId xmlns:p14="http://schemas.microsoft.com/office/powerpoint/2010/main" val="1075282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6272" y="6251218"/>
            <a:ext cx="76199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5284" y="2351397"/>
            <a:ext cx="11693236" cy="10776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367092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DD2112-0C81-4EAE-84B0-494D6CB41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473" y="539348"/>
            <a:ext cx="8911687" cy="1280890"/>
          </a:xfrm>
        </p:spPr>
        <p:txBody>
          <a:bodyPr/>
          <a:lstStyle/>
          <a:p>
            <a:pPr algn="ctr"/>
            <a:r>
              <a:rPr lang="en-US" b="1" dirty="0"/>
              <a:t>Charting your unique journey as a Woman CA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4C6B96-C67D-4031-AAD8-BA9213387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3285" y="1913044"/>
            <a:ext cx="9590951" cy="4789342"/>
          </a:xfrm>
        </p:spPr>
        <p:txBody>
          <a:bodyPr>
            <a:noAutofit/>
          </a:bodyPr>
          <a:lstStyle/>
          <a:p>
            <a:r>
              <a:rPr lang="en-US" sz="3200" dirty="0"/>
              <a:t>Stay open to ideas</a:t>
            </a:r>
          </a:p>
          <a:p>
            <a:r>
              <a:rPr lang="en-US" sz="3200" dirty="0"/>
              <a:t>Get out of your comfort zone and try something new!</a:t>
            </a:r>
          </a:p>
          <a:p>
            <a:r>
              <a:rPr lang="en-US" sz="3200" dirty="0">
                <a:highlight>
                  <a:srgbClr val="FFFF00"/>
                </a:highlight>
              </a:rPr>
              <a:t>Your training as a CA is an invaluable skill set! </a:t>
            </a:r>
          </a:p>
          <a:p>
            <a:r>
              <a:rPr lang="en-US" sz="3200" dirty="0"/>
              <a:t>Cross-functional opportunities</a:t>
            </a:r>
          </a:p>
          <a:p>
            <a:r>
              <a:rPr lang="en-US" sz="3200" dirty="0"/>
              <a:t>Opportunities for part-time work – teaching?, entrepreneurship? Social work? Outsourcing?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B0D8ED2-626B-4B20-A257-538EE6C9D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9938" y="6492875"/>
            <a:ext cx="8712062" cy="365125"/>
          </a:xfrm>
        </p:spPr>
        <p:txBody>
          <a:bodyPr/>
          <a:lstStyle/>
          <a:p>
            <a:pPr algn="r"/>
            <a:r>
              <a:rPr lang="en-US" b="1" dirty="0"/>
              <a:t>CA. Vidya Subramanian</a:t>
            </a:r>
          </a:p>
        </p:txBody>
      </p:sp>
    </p:spTree>
    <p:extLst>
      <p:ext uri="{BB962C8B-B14F-4D97-AF65-F5344CB8AC3E}">
        <p14:creationId xmlns:p14="http://schemas.microsoft.com/office/powerpoint/2010/main" val="294608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DD2112-0C81-4EAE-84B0-494D6CB41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473" y="539348"/>
            <a:ext cx="8911687" cy="1280890"/>
          </a:xfrm>
        </p:spPr>
        <p:txBody>
          <a:bodyPr/>
          <a:lstStyle/>
          <a:p>
            <a:pPr algn="ctr"/>
            <a:r>
              <a:rPr lang="en-US" b="1" dirty="0"/>
              <a:t>Recognize and embrace your personal evolution!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4C6B96-C67D-4031-AAD8-BA9213387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4836" y="2068658"/>
            <a:ext cx="8712062" cy="4789342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3200" dirty="0"/>
              <a:t>Your ideas as a fresh-minted CA</a:t>
            </a:r>
          </a:p>
          <a:p>
            <a:pPr>
              <a:lnSpc>
                <a:spcPct val="200000"/>
              </a:lnSpc>
            </a:pPr>
            <a:r>
              <a:rPr lang="en-US" sz="3200" dirty="0"/>
              <a:t>Your ideas today</a:t>
            </a:r>
          </a:p>
          <a:p>
            <a:pPr>
              <a:lnSpc>
                <a:spcPct val="200000"/>
              </a:lnSpc>
            </a:pPr>
            <a:r>
              <a:rPr lang="en-US" sz="3200" dirty="0"/>
              <a:t>Your ideas in future!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B0D8ED2-626B-4B20-A257-538EE6C9D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9938" y="6492875"/>
            <a:ext cx="8712062" cy="365125"/>
          </a:xfrm>
        </p:spPr>
        <p:txBody>
          <a:bodyPr/>
          <a:lstStyle/>
          <a:p>
            <a:pPr algn="r"/>
            <a:r>
              <a:rPr lang="en-US" b="1" dirty="0"/>
              <a:t>CA. Vidya Subramanian</a:t>
            </a:r>
          </a:p>
        </p:txBody>
      </p:sp>
    </p:spTree>
    <p:extLst>
      <p:ext uri="{BB962C8B-B14F-4D97-AF65-F5344CB8AC3E}">
        <p14:creationId xmlns:p14="http://schemas.microsoft.com/office/powerpoint/2010/main" val="3329911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DD2112-0C81-4EAE-84B0-494D6CB41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473" y="539348"/>
            <a:ext cx="8911687" cy="1280890"/>
          </a:xfrm>
        </p:spPr>
        <p:txBody>
          <a:bodyPr/>
          <a:lstStyle/>
          <a:p>
            <a:pPr algn="ctr"/>
            <a:r>
              <a:rPr lang="en-US" b="1" dirty="0"/>
              <a:t>Look inwards – what gives YOU happiness and fulfillment?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4C6B96-C67D-4031-AAD8-BA9213387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3286" y="1820238"/>
            <a:ext cx="8712062" cy="478934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/>
              <a:t>“You have to grow from the inside out. None can teach you,</a:t>
            </a:r>
            <a:br>
              <a:rPr lang="en-US" sz="3200" dirty="0"/>
            </a:br>
            <a:r>
              <a:rPr lang="en-US" sz="3200" dirty="0"/>
              <a:t>none can make you spiritual.</a:t>
            </a:r>
            <a:br>
              <a:rPr lang="en-US" sz="3200" dirty="0"/>
            </a:br>
            <a:r>
              <a:rPr lang="en-US" sz="3200" dirty="0"/>
              <a:t>There is no other teacher but your own soul.”</a:t>
            </a:r>
            <a:br>
              <a:rPr lang="en-US" sz="3200" dirty="0"/>
            </a:br>
            <a:r>
              <a:rPr lang="en-US" sz="3200" b="1" dirty="0"/>
              <a:t>― Swami Vivekananda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B0D8ED2-626B-4B20-A257-538EE6C9D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9938" y="6492875"/>
            <a:ext cx="8712062" cy="365125"/>
          </a:xfrm>
        </p:spPr>
        <p:txBody>
          <a:bodyPr/>
          <a:lstStyle/>
          <a:p>
            <a:pPr algn="r"/>
            <a:r>
              <a:rPr lang="en-US" b="1" dirty="0"/>
              <a:t>CA. Vidya Subramanian</a:t>
            </a:r>
          </a:p>
        </p:txBody>
      </p:sp>
    </p:spTree>
    <p:extLst>
      <p:ext uri="{BB962C8B-B14F-4D97-AF65-F5344CB8AC3E}">
        <p14:creationId xmlns:p14="http://schemas.microsoft.com/office/powerpoint/2010/main" val="654912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DD2112-0C81-4EAE-84B0-494D6CB41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473" y="539348"/>
            <a:ext cx="8911687" cy="1280890"/>
          </a:xfrm>
        </p:spPr>
        <p:txBody>
          <a:bodyPr/>
          <a:lstStyle/>
          <a:p>
            <a:pPr algn="ctr"/>
            <a:r>
              <a:rPr lang="en-US" b="1" dirty="0"/>
              <a:t>Be an eternal observer!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4C6B96-C67D-4031-AAD8-BA9213387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3098" y="1296455"/>
            <a:ext cx="8712062" cy="4789342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3200" dirty="0"/>
              <a:t>Learn from friends, family and peers</a:t>
            </a:r>
          </a:p>
          <a:p>
            <a:pPr>
              <a:lnSpc>
                <a:spcPct val="200000"/>
              </a:lnSpc>
            </a:pPr>
            <a:r>
              <a:rPr lang="en-US" sz="3200" dirty="0"/>
              <a:t>Let your experiences shape and help you evolve as a person</a:t>
            </a:r>
          </a:p>
          <a:p>
            <a:pPr>
              <a:lnSpc>
                <a:spcPct val="200000"/>
              </a:lnSpc>
            </a:pPr>
            <a:r>
              <a:rPr lang="en-US" sz="3200" dirty="0"/>
              <a:t>Admit your mistakes and learn from them!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B0D8ED2-626B-4B20-A257-538EE6C9D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9938" y="6492875"/>
            <a:ext cx="8712062" cy="365125"/>
          </a:xfrm>
        </p:spPr>
        <p:txBody>
          <a:bodyPr/>
          <a:lstStyle/>
          <a:p>
            <a:pPr algn="r"/>
            <a:r>
              <a:rPr lang="en-US" b="1" dirty="0"/>
              <a:t>CA. Vidya Subramanian</a:t>
            </a:r>
          </a:p>
        </p:txBody>
      </p:sp>
    </p:spTree>
    <p:extLst>
      <p:ext uri="{BB962C8B-B14F-4D97-AF65-F5344CB8AC3E}">
        <p14:creationId xmlns:p14="http://schemas.microsoft.com/office/powerpoint/2010/main" val="761764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DD2112-0C81-4EAE-84B0-494D6CB41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473" y="539348"/>
            <a:ext cx="8911687" cy="1280890"/>
          </a:xfrm>
        </p:spPr>
        <p:txBody>
          <a:bodyPr/>
          <a:lstStyle/>
          <a:p>
            <a:pPr algn="ctr"/>
            <a:r>
              <a:rPr lang="en-US" b="1" dirty="0"/>
              <a:t>Don’t underestimate your potential!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4C6B96-C67D-4031-AAD8-BA9213387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3098" y="1296455"/>
            <a:ext cx="8712062" cy="4789342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3200" dirty="0"/>
              <a:t>Actively scout for opportunities to showcase your skills and passion</a:t>
            </a:r>
          </a:p>
          <a:p>
            <a:pPr>
              <a:lnSpc>
                <a:spcPct val="200000"/>
              </a:lnSpc>
            </a:pPr>
            <a:r>
              <a:rPr lang="en-US" sz="3200" dirty="0"/>
              <a:t>Don’t get discouraged by setbacks </a:t>
            </a:r>
          </a:p>
          <a:p>
            <a:pPr>
              <a:lnSpc>
                <a:spcPct val="200000"/>
              </a:lnSpc>
            </a:pPr>
            <a:r>
              <a:rPr lang="en-US" sz="3200" dirty="0"/>
              <a:t>Take feedback in good spirit!</a:t>
            </a:r>
          </a:p>
          <a:p>
            <a:pPr marL="0" indent="0">
              <a:lnSpc>
                <a:spcPct val="200000"/>
              </a:lnSpc>
              <a:buNone/>
            </a:pPr>
            <a:endParaRPr lang="en-US" sz="3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B0D8ED2-626B-4B20-A257-538EE6C9D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9938" y="6492875"/>
            <a:ext cx="8712062" cy="365125"/>
          </a:xfrm>
        </p:spPr>
        <p:txBody>
          <a:bodyPr/>
          <a:lstStyle/>
          <a:p>
            <a:pPr algn="r"/>
            <a:r>
              <a:rPr lang="en-US" b="1" dirty="0"/>
              <a:t>CA. Vidya Subramanian</a:t>
            </a:r>
          </a:p>
        </p:txBody>
      </p:sp>
    </p:spTree>
    <p:extLst>
      <p:ext uri="{BB962C8B-B14F-4D97-AF65-F5344CB8AC3E}">
        <p14:creationId xmlns:p14="http://schemas.microsoft.com/office/powerpoint/2010/main" val="591416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DD2112-0C81-4EAE-84B0-494D6CB41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473" y="539348"/>
            <a:ext cx="8911687" cy="1280890"/>
          </a:xfrm>
        </p:spPr>
        <p:txBody>
          <a:bodyPr/>
          <a:lstStyle/>
          <a:p>
            <a:pPr algn="ctr"/>
            <a:r>
              <a:rPr lang="en-US" b="1" dirty="0"/>
              <a:t>Networking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4C6B96-C67D-4031-AAD8-BA9213387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3098" y="1296455"/>
            <a:ext cx="9562160" cy="4789342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3200" dirty="0"/>
              <a:t>Leads to new friendships and opportunities</a:t>
            </a:r>
          </a:p>
          <a:p>
            <a:pPr>
              <a:lnSpc>
                <a:spcPct val="200000"/>
              </a:lnSpc>
            </a:pPr>
            <a:r>
              <a:rPr lang="en-US" sz="3200" dirty="0"/>
              <a:t>Broadens one’s outlook</a:t>
            </a:r>
          </a:p>
          <a:p>
            <a:pPr>
              <a:lnSpc>
                <a:spcPct val="200000"/>
              </a:lnSpc>
            </a:pPr>
            <a:r>
              <a:rPr lang="en-US" sz="3200" dirty="0"/>
              <a:t>Gives one fresh perspectives</a:t>
            </a:r>
          </a:p>
          <a:p>
            <a:pPr>
              <a:lnSpc>
                <a:spcPct val="200000"/>
              </a:lnSpc>
            </a:pPr>
            <a:endParaRPr lang="en-US" sz="3200" dirty="0"/>
          </a:p>
          <a:p>
            <a:pPr marL="0" indent="0">
              <a:lnSpc>
                <a:spcPct val="200000"/>
              </a:lnSpc>
              <a:buNone/>
            </a:pPr>
            <a:endParaRPr lang="en-US" sz="3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B0D8ED2-626B-4B20-A257-538EE6C9D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9938" y="6492875"/>
            <a:ext cx="8712062" cy="365125"/>
          </a:xfrm>
        </p:spPr>
        <p:txBody>
          <a:bodyPr/>
          <a:lstStyle/>
          <a:p>
            <a:pPr algn="r"/>
            <a:r>
              <a:rPr lang="en-US" b="1" dirty="0"/>
              <a:t>CA. Vidya Subramanian</a:t>
            </a:r>
          </a:p>
        </p:txBody>
      </p:sp>
    </p:spTree>
    <p:extLst>
      <p:ext uri="{BB962C8B-B14F-4D97-AF65-F5344CB8AC3E}">
        <p14:creationId xmlns:p14="http://schemas.microsoft.com/office/powerpoint/2010/main" val="1267368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DD2112-0C81-4EAE-84B0-494D6CB41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473" y="539348"/>
            <a:ext cx="8911687" cy="1280890"/>
          </a:xfrm>
        </p:spPr>
        <p:txBody>
          <a:bodyPr/>
          <a:lstStyle/>
          <a:p>
            <a:pPr algn="ctr"/>
            <a:r>
              <a:rPr lang="en-US" b="1" dirty="0"/>
              <a:t>Key elements to bear in mind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4C6B96-C67D-4031-AAD8-BA9213387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8598" y="1091953"/>
            <a:ext cx="8469297" cy="308943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3200" dirty="0"/>
              <a:t>Simplicity and sustainability</a:t>
            </a:r>
          </a:p>
          <a:p>
            <a:pPr>
              <a:lnSpc>
                <a:spcPct val="200000"/>
              </a:lnSpc>
            </a:pPr>
            <a:r>
              <a:rPr lang="en-US" sz="3200" dirty="0"/>
              <a:t> Reach – who is your target audience?</a:t>
            </a:r>
          </a:p>
          <a:p>
            <a:pPr>
              <a:lnSpc>
                <a:spcPct val="200000"/>
              </a:lnSpc>
            </a:pPr>
            <a:r>
              <a:rPr lang="en-US" sz="3200" dirty="0"/>
              <a:t>Unique positioning</a:t>
            </a:r>
          </a:p>
          <a:p>
            <a:pPr>
              <a:lnSpc>
                <a:spcPct val="200000"/>
              </a:lnSpc>
            </a:pPr>
            <a:r>
              <a:rPr lang="en-US" sz="3200" dirty="0"/>
              <a:t>Communication</a:t>
            </a:r>
          </a:p>
          <a:p>
            <a:pPr>
              <a:lnSpc>
                <a:spcPct val="200000"/>
              </a:lnSpc>
            </a:pPr>
            <a:r>
              <a:rPr lang="en-US" sz="3200" dirty="0"/>
              <a:t>Team building</a:t>
            </a:r>
          </a:p>
          <a:p>
            <a:pPr>
              <a:lnSpc>
                <a:spcPct val="200000"/>
              </a:lnSpc>
            </a:pPr>
            <a:endParaRPr lang="en-US" sz="3200" dirty="0"/>
          </a:p>
          <a:p>
            <a:pPr marL="0" indent="0">
              <a:lnSpc>
                <a:spcPct val="200000"/>
              </a:lnSpc>
              <a:buNone/>
            </a:pPr>
            <a:endParaRPr lang="en-US" sz="3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B0D8ED2-626B-4B20-A257-538EE6C9D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9938" y="6492875"/>
            <a:ext cx="8712062" cy="365125"/>
          </a:xfrm>
        </p:spPr>
        <p:txBody>
          <a:bodyPr/>
          <a:lstStyle/>
          <a:p>
            <a:pPr algn="r"/>
            <a:r>
              <a:rPr lang="en-US" b="1" dirty="0"/>
              <a:t>CA. Vidya Subramanian</a:t>
            </a:r>
          </a:p>
        </p:txBody>
      </p:sp>
    </p:spTree>
    <p:extLst>
      <p:ext uri="{BB962C8B-B14F-4D97-AF65-F5344CB8AC3E}">
        <p14:creationId xmlns:p14="http://schemas.microsoft.com/office/powerpoint/2010/main" val="3237386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DD2112-0C81-4EAE-84B0-494D6CB41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473" y="539348"/>
            <a:ext cx="8911687" cy="1280890"/>
          </a:xfrm>
        </p:spPr>
        <p:txBody>
          <a:bodyPr/>
          <a:lstStyle/>
          <a:p>
            <a:pPr algn="ctr"/>
            <a:r>
              <a:rPr lang="en-US" b="1" dirty="0"/>
              <a:t>Embrace your uniqueness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4C6B96-C67D-4031-AAD8-BA9213387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7991" y="1314211"/>
            <a:ext cx="9562160" cy="4789342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en-US" sz="3200" dirty="0"/>
              <a:t>Personality</a:t>
            </a:r>
          </a:p>
          <a:p>
            <a:pPr algn="ctr">
              <a:lnSpc>
                <a:spcPct val="200000"/>
              </a:lnSpc>
            </a:pPr>
            <a:r>
              <a:rPr lang="en-US" sz="3200" dirty="0"/>
              <a:t>Thoughts and ideas</a:t>
            </a:r>
          </a:p>
          <a:p>
            <a:pPr algn="ctr">
              <a:lnSpc>
                <a:spcPct val="200000"/>
              </a:lnSpc>
            </a:pPr>
            <a:r>
              <a:rPr lang="en-US" sz="3200" dirty="0"/>
              <a:t>Circumstances</a:t>
            </a:r>
          </a:p>
          <a:p>
            <a:pPr algn="ctr">
              <a:lnSpc>
                <a:spcPct val="200000"/>
              </a:lnSpc>
            </a:pPr>
            <a:r>
              <a:rPr lang="en-US" sz="3200" dirty="0"/>
              <a:t>Goals</a:t>
            </a:r>
          </a:p>
          <a:p>
            <a:pPr>
              <a:lnSpc>
                <a:spcPct val="200000"/>
              </a:lnSpc>
            </a:pPr>
            <a:endParaRPr lang="en-US" sz="3200" dirty="0"/>
          </a:p>
          <a:p>
            <a:pPr marL="0" indent="0">
              <a:lnSpc>
                <a:spcPct val="200000"/>
              </a:lnSpc>
              <a:buNone/>
            </a:pPr>
            <a:endParaRPr lang="en-US" sz="3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B0D8ED2-626B-4B20-A257-538EE6C9D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9938" y="6492875"/>
            <a:ext cx="8712062" cy="365125"/>
          </a:xfrm>
        </p:spPr>
        <p:txBody>
          <a:bodyPr/>
          <a:lstStyle/>
          <a:p>
            <a:pPr algn="r"/>
            <a:r>
              <a:rPr lang="en-US" b="1" dirty="0"/>
              <a:t>CA. Vidya Subramanian</a:t>
            </a:r>
          </a:p>
        </p:txBody>
      </p:sp>
    </p:spTree>
    <p:extLst>
      <p:ext uri="{BB962C8B-B14F-4D97-AF65-F5344CB8AC3E}">
        <p14:creationId xmlns:p14="http://schemas.microsoft.com/office/powerpoint/2010/main" val="406926081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1435</TotalTime>
  <Words>258</Words>
  <Application>Microsoft Office PowerPoint</Application>
  <PresentationFormat>Custom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Wisp</vt:lpstr>
      <vt:lpstr>Charting your unique journey as a Woman CA</vt:lpstr>
      <vt:lpstr>Charting your unique journey as a Woman CA</vt:lpstr>
      <vt:lpstr>Recognize and embrace your personal evolution!</vt:lpstr>
      <vt:lpstr>Look inwards – what gives YOU happiness and fulfillment?</vt:lpstr>
      <vt:lpstr>Be an eternal observer! </vt:lpstr>
      <vt:lpstr>Don’t underestimate your potential! </vt:lpstr>
      <vt:lpstr>Networking</vt:lpstr>
      <vt:lpstr>Key elements to bear in mind</vt:lpstr>
      <vt:lpstr>Embrace your uniqueness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Appreciating a Carnatic concert</dc:title>
  <dc:creator>Vidya Subramanian</dc:creator>
  <cp:lastModifiedBy>HP</cp:lastModifiedBy>
  <cp:revision>236</cp:revision>
  <dcterms:created xsi:type="dcterms:W3CDTF">2018-03-21T13:58:27Z</dcterms:created>
  <dcterms:modified xsi:type="dcterms:W3CDTF">2023-06-05T12:00:16Z</dcterms:modified>
</cp:coreProperties>
</file>